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8.png"/><Relationship Id="rId4"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5.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7.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